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</p:sldIdLst>
  <p:sldSz cx="7772400" cy="109093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0" d="100"/>
          <a:sy n="50" d="100"/>
        </p:scale>
        <p:origin x="260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1550" y="1785388"/>
            <a:ext cx="5829300" cy="379805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5729909"/>
            <a:ext cx="5829300" cy="2633888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974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744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562124" y="580819"/>
            <a:ext cx="1675924" cy="924512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353" y="580819"/>
            <a:ext cx="4930616" cy="924512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398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577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04" y="2719751"/>
            <a:ext cx="6703695" cy="4537965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0304" y="7300646"/>
            <a:ext cx="6703695" cy="2386409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37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353" y="2904096"/>
            <a:ext cx="3303270" cy="69218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934778" y="2904096"/>
            <a:ext cx="3303270" cy="69218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261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65" y="580820"/>
            <a:ext cx="6703695" cy="210862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365" y="2674295"/>
            <a:ext cx="3288089" cy="1310630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365" y="3984925"/>
            <a:ext cx="3288089" cy="58612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934778" y="2674295"/>
            <a:ext cx="3304282" cy="1310630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934778" y="3984925"/>
            <a:ext cx="3304282" cy="58612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27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535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879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65" y="727287"/>
            <a:ext cx="2506801" cy="2545503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4282" y="1570738"/>
            <a:ext cx="3934778" cy="7752674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365" y="3272790"/>
            <a:ext cx="2506801" cy="6063248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783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65" y="727287"/>
            <a:ext cx="2506801" cy="2545503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304282" y="1570738"/>
            <a:ext cx="3934778" cy="7752674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365" y="3272790"/>
            <a:ext cx="2506801" cy="6063248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895137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3" y="580820"/>
            <a:ext cx="6703695" cy="210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2904096"/>
            <a:ext cx="6703695" cy="6921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10111306"/>
            <a:ext cx="1748790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10111306"/>
            <a:ext cx="2623185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10111306"/>
            <a:ext cx="1748790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969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kumimoji="1"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mailto:takahashi.masaru.wc@mail.hosp.go.jp" TargetMode="External" Type="http://schemas.openxmlformats.org/officeDocument/2006/relationships/hyperlink"/><Relationship Id="rId3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0646" y="1356492"/>
            <a:ext cx="6237605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ja-JP" altLang="en-US" sz="4400" spc="-10" dirty="0">
                <a:latin typeface="Yu Gothic" panose="020B0400000000000000" pitchFamily="34" charset="-128"/>
                <a:ea typeface="Yu Gothic" panose="020B0400000000000000" pitchFamily="34" charset="-128"/>
              </a:rPr>
              <a:t>出張講座のご案内</a:t>
            </a:r>
            <a:endParaRPr sz="4400" spc="-1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8148" y="667709"/>
            <a:ext cx="6770851" cy="39305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2450" b="1" spc="25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　</a:t>
            </a:r>
            <a:r>
              <a:rPr sz="2450" b="1" spc="25" dirty="0" err="1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これからの日本の未来を担う</a:t>
            </a:r>
            <a:r>
              <a:rPr lang="ja-JP" altLang="en-US" sz="2450" b="1" spc="25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学生の皆様</a:t>
            </a:r>
            <a:r>
              <a:rPr sz="2450" b="1" spc="25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へ</a:t>
            </a:r>
            <a:endParaRPr sz="2450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599" y="6674733"/>
            <a:ext cx="3266065" cy="195181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zh-TW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費用　無料</a:t>
            </a:r>
            <a:endParaRPr lang="en-US" altLang="zh-TW" sz="1400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内容　認定看護師による講義　</a:t>
            </a:r>
            <a:endParaRPr lang="en-US" altLang="ja-JP" sz="1400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テーマ</a:t>
            </a:r>
            <a:r>
              <a:rPr lang="en-US" altLang="ja-JP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｢</a:t>
            </a: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知っておきたい感染症の知識</a:t>
            </a:r>
            <a:r>
              <a:rPr lang="en-US" altLang="ja-JP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｣</a:t>
            </a: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　　　</a:t>
            </a:r>
            <a:r>
              <a:rPr lang="en-US" altLang="ja-JP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｢</a:t>
            </a: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ちょっと役立つスキンケア</a:t>
            </a:r>
            <a:r>
              <a:rPr lang="en-US" altLang="ja-JP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｣ </a:t>
            </a: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　　　「肺寿命を知ってますか」</a:t>
            </a:r>
            <a:endParaRPr lang="en-US" altLang="ja-JP" sz="1400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　　　「痛みの知識」等</a:t>
            </a:r>
            <a:endParaRPr lang="en-US" altLang="ja-JP" sz="1200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　　　</a:t>
            </a:r>
            <a:r>
              <a:rPr lang="en-US" altLang="ja-JP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※</a:t>
            </a: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テーマはご相談に応じます</a:t>
            </a:r>
            <a:endParaRPr lang="en-US" altLang="ja-JP" sz="1400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9599" y="6273169"/>
            <a:ext cx="3097975" cy="252729"/>
          </a:xfrm>
          <a:custGeom>
            <a:avLst/>
            <a:gdLst/>
            <a:ahLst/>
            <a:cxnLst/>
            <a:rect l="l" t="t" r="r" b="b"/>
            <a:pathLst>
              <a:path w="2734310" h="252729">
                <a:moveTo>
                  <a:pt x="2733738" y="252577"/>
                </a:moveTo>
                <a:lnTo>
                  <a:pt x="0" y="252577"/>
                </a:lnTo>
                <a:lnTo>
                  <a:pt x="0" y="0"/>
                </a:lnTo>
                <a:lnTo>
                  <a:pt x="2733738" y="0"/>
                </a:lnTo>
                <a:lnTo>
                  <a:pt x="2733738" y="252577"/>
                </a:lnTo>
                <a:close/>
              </a:path>
            </a:pathLst>
          </a:custGeom>
          <a:solidFill>
            <a:srgbClr val="FFDA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63232" y="6273169"/>
            <a:ext cx="558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</a:tabLst>
            </a:pPr>
            <a:r>
              <a:rPr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内	容</a:t>
            </a:r>
            <a:endParaRPr sz="1400" b="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15064" y="6289967"/>
            <a:ext cx="2734310" cy="252729"/>
          </a:xfrm>
          <a:custGeom>
            <a:avLst/>
            <a:gdLst/>
            <a:ahLst/>
            <a:cxnLst/>
            <a:rect l="l" t="t" r="r" b="b"/>
            <a:pathLst>
              <a:path w="2734309" h="252729">
                <a:moveTo>
                  <a:pt x="2733751" y="252577"/>
                </a:moveTo>
                <a:lnTo>
                  <a:pt x="0" y="252577"/>
                </a:lnTo>
                <a:lnTo>
                  <a:pt x="0" y="0"/>
                </a:lnTo>
                <a:lnTo>
                  <a:pt x="2733751" y="0"/>
                </a:lnTo>
                <a:lnTo>
                  <a:pt x="2733751" y="252577"/>
                </a:lnTo>
                <a:close/>
              </a:path>
            </a:pathLst>
          </a:custGeom>
          <a:solidFill>
            <a:srgbClr val="FFDA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0566" y="6295243"/>
            <a:ext cx="558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</a:tabLst>
            </a:pPr>
            <a:r>
              <a:rPr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日	時</a:t>
            </a:r>
            <a:endParaRPr sz="1400" b="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7645" y="9395773"/>
            <a:ext cx="229371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 err="1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ご予約・お問い合わせ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先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  <a:cs typeface="KozGoPr6N-Heavy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67255" y="10064227"/>
            <a:ext cx="3428886" cy="2301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b="1" spc="5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TEL：</a:t>
            </a:r>
            <a:r>
              <a:rPr lang="en-US" altLang="ja-JP" sz="1400" b="1" spc="5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0463‐81‐1771</a:t>
            </a:r>
            <a:r>
              <a:rPr lang="ja-JP" altLang="en-US" sz="1400" b="1" spc="5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　内線</a:t>
            </a:r>
            <a:r>
              <a:rPr lang="en-US" altLang="ja-JP" sz="1400" b="1" spc="5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8700</a:t>
            </a:r>
            <a:endParaRPr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KozGoPr6N-Heavy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7255" y="10340389"/>
            <a:ext cx="4343400" cy="2301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altLang="ja-JP" sz="1400" u="sng" dirty="0" err="1">
                <a:hlinkClick r:id="rId2"/>
              </a:rPr>
              <a:t>Email:takahashi.masaru.wc@mail.hosp.go.jp</a:t>
            </a:r>
            <a:endParaRPr sz="1400" b="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7256" y="9203147"/>
            <a:ext cx="4343400" cy="44629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国立病院機構神奈川病院  副看護部長</a:t>
            </a:r>
            <a:r>
              <a:rPr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(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高橋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）</a:t>
            </a:r>
            <a:endParaRPr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KozGoPr6N-Heavy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3595" y="6742966"/>
            <a:ext cx="2774656" cy="5084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期間：令和</a:t>
            </a:r>
            <a:r>
              <a:rPr lang="en-US" altLang="ja-JP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6</a:t>
            </a:r>
            <a:r>
              <a:rPr lang="ja-JP" altLang="en-US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年</a:t>
            </a:r>
            <a:r>
              <a:rPr lang="en-US" altLang="ja-JP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9</a:t>
            </a:r>
            <a:r>
              <a:rPr lang="ja-JP" altLang="en-US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月～令和</a:t>
            </a:r>
            <a:r>
              <a:rPr lang="en-US" altLang="ja-JP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7</a:t>
            </a:r>
            <a:r>
              <a:rPr lang="ja-JP" altLang="en-US" sz="1400" b="1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年</a:t>
            </a:r>
            <a:r>
              <a:rPr lang="en-US" altLang="ja-JP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3</a:t>
            </a:r>
            <a:r>
              <a:rPr lang="ja-JP" altLang="en-US" sz="1400" b="1" dirty="0">
                <a:solidFill>
                  <a:srgbClr val="231F2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月末</a:t>
            </a:r>
            <a:endParaRPr lang="en-US" altLang="ja-JP" sz="1400" b="1" dirty="0">
              <a:solidFill>
                <a:srgbClr val="231F20"/>
              </a:solidFill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ja-JP" altLang="en-US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平日</a:t>
            </a:r>
            <a:r>
              <a:rPr lang="en-US" altLang="ja-JP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9:00</a:t>
            </a:r>
            <a:r>
              <a:rPr lang="ja-JP" altLang="en-US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～</a:t>
            </a:r>
            <a:r>
              <a:rPr lang="en-US" altLang="ja-JP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15:30</a:t>
            </a:r>
            <a:r>
              <a:rPr lang="ja-JP" altLang="en-US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（</a:t>
            </a:r>
            <a:r>
              <a:rPr lang="en-US" altLang="ja-JP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45</a:t>
            </a:r>
            <a:r>
              <a:rPr lang="ja-JP" altLang="en-US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～</a:t>
            </a:r>
            <a:r>
              <a:rPr lang="en-US" altLang="ja-JP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60</a:t>
            </a:r>
            <a:r>
              <a:rPr lang="ja-JP" altLang="en-US"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分）</a:t>
            </a:r>
            <a:endParaRPr lang="en-US" altLang="ja-JP" sz="1400" b="1" dirty="0">
              <a:solidFill>
                <a:srgbClr val="414042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81099" y="7820758"/>
            <a:ext cx="2734310" cy="252729"/>
          </a:xfrm>
          <a:custGeom>
            <a:avLst/>
            <a:gdLst/>
            <a:ahLst/>
            <a:cxnLst/>
            <a:rect l="l" t="t" r="r" b="b"/>
            <a:pathLst>
              <a:path w="2734309" h="252729">
                <a:moveTo>
                  <a:pt x="2733751" y="252590"/>
                </a:moveTo>
                <a:lnTo>
                  <a:pt x="0" y="252590"/>
                </a:lnTo>
                <a:lnTo>
                  <a:pt x="0" y="0"/>
                </a:lnTo>
                <a:lnTo>
                  <a:pt x="2733751" y="0"/>
                </a:lnTo>
                <a:lnTo>
                  <a:pt x="2733751" y="252590"/>
                </a:lnTo>
                <a:close/>
              </a:path>
            </a:pathLst>
          </a:custGeom>
          <a:solidFill>
            <a:srgbClr val="FFDA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26883" y="7843348"/>
            <a:ext cx="558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</a:tabLst>
            </a:pPr>
            <a:r>
              <a:rPr sz="1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会	場</a:t>
            </a:r>
            <a:endParaRPr sz="1400" b="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81880" y="8209328"/>
            <a:ext cx="281623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御校へ出張致します</a:t>
            </a:r>
            <a:endParaRPr sz="1400" b="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19" name="object 12">
            <a:extLst>
              <a:ext uri="{FF2B5EF4-FFF2-40B4-BE49-F238E27FC236}">
                <a16:creationId xmlns:a16="http://schemas.microsoft.com/office/drawing/2014/main" id="{F9405E88-F760-6F4C-9CB7-6D62C3D5A627}"/>
              </a:ext>
            </a:extLst>
          </p:cNvPr>
          <p:cNvSpPr txBox="1"/>
          <p:nvPr/>
        </p:nvSpPr>
        <p:spPr>
          <a:xfrm>
            <a:off x="3067255" y="9569768"/>
            <a:ext cx="3373698" cy="403957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〒</a:t>
            </a:r>
            <a:r>
              <a:rPr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257‐8585</a:t>
            </a:r>
            <a:r>
              <a:rPr sz="1400" b="1" spc="-75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 </a:t>
            </a:r>
            <a:r>
              <a:rPr lang="ja-JP" altLang="en-US" sz="1400" b="1" spc="-75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神奈川</a:t>
            </a:r>
            <a:r>
              <a:rPr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県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秦野市落合</a:t>
            </a:r>
            <a:r>
              <a:rPr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666‐1</a:t>
            </a:r>
            <a:endParaRPr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KozGoPr6N-Heavy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674" y="2380508"/>
            <a:ext cx="4495800" cy="35293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131</Words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Yu Gothic</vt:lpstr>
      <vt:lpstr>游ゴシック Light</vt:lpstr>
      <vt:lpstr>Arial</vt:lpstr>
      <vt:lpstr>Office テーマ</vt:lpstr>
      <vt:lpstr>出張講座のご案内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2019-09-12T00:00:00Z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2019-09-12T00:00:00Z</vt:filetime>
  </property>
</Properties>
</file>