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CCCC"/>
    <a:srgbClr val="FF9999"/>
    <a:srgbClr val="FF9900"/>
    <a:srgbClr val="D2F57B"/>
    <a:srgbClr val="AAEB35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00" d="100"/>
          <a:sy n="100" d="100"/>
        </p:scale>
        <p:origin x="-1260" y="24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7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64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7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1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76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3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8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A571-65FD-454F-ACD5-928C3A0101DD}" type="datetimeFigureOut">
              <a:rPr kumimoji="1" lang="ja-JP" altLang="en-US" smtClean="0"/>
              <a:pPr/>
              <a:t>2018/5/10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0F59-4D60-441E-AD96-EE3546366F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2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99"/>
            </a:gs>
            <a:gs pos="67000">
              <a:srgbClr val="FFFF99"/>
            </a:gs>
            <a:gs pos="88000">
              <a:srgbClr val="FFCC99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2729" y="103959"/>
            <a:ext cx="6105584" cy="1147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平成</a:t>
            </a:r>
            <a:r>
              <a:rPr lang="en-US" altLang="ja-JP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30</a:t>
            </a:r>
            <a:r>
              <a:rPr kumimoji="1" lang="ja-JP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年度国立病院機構神奈川病院</a:t>
            </a:r>
            <a:endParaRPr kumimoji="1" lang="en-US" altLang="ja-JP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復職支援</a:t>
            </a:r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研修</a:t>
            </a:r>
            <a:r>
              <a:rPr lang="ja-JP" alt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のお知らせ</a:t>
            </a:r>
            <a:endParaRPr kumimoji="1" lang="ja-JP" alt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413" y="800955"/>
            <a:ext cx="408791" cy="41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 bwMode="auto">
          <a:xfrm>
            <a:off x="123825" y="1314202"/>
            <a:ext cx="6605195" cy="237744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子育てが一段落し、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そろそろ復帰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を考えている方！</a:t>
            </a:r>
            <a:endParaRPr lang="en-US" altLang="ja-JP" sz="2000" b="1" dirty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ブランク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があり、働きたいけど復帰に不安のある方！　</a:t>
            </a:r>
            <a:endParaRPr lang="en-US" altLang="ja-JP" sz="2000" b="1" dirty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そんな皆様を対象に、神奈川病院では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2000" b="1" dirty="0" smtClean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復職</a:t>
            </a:r>
            <a:r>
              <a:rPr lang="ja-JP" altLang="en-US" sz="20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支援研修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を企画しました。</a:t>
            </a:r>
            <a:endParaRPr lang="en-US" altLang="ja-JP" sz="2000" b="1" dirty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皆様が少しでも不安を軽減し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2000" b="1" dirty="0" smtClean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看護師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して復帰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できるようお手伝いします。</a:t>
            </a:r>
            <a:endParaRPr lang="en-US" altLang="ja-JP" sz="2000" b="1" dirty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秦野近郊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まいの</a:t>
            </a:r>
            <a:r>
              <a:rPr lang="ja-JP" altLang="en-US" sz="20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　ぜひ神奈川病院にお越し</a:t>
            </a:r>
            <a:r>
              <a:rPr lang="ja-JP" altLang="en-US" sz="20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下さい</a:t>
            </a:r>
            <a:endParaRPr lang="en-US" altLang="ja-JP" sz="2000" b="1" dirty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 descr="j0446246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920" y="2112601"/>
            <a:ext cx="1163296" cy="10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 bwMode="auto">
          <a:xfrm>
            <a:off x="188256" y="3713795"/>
            <a:ext cx="6428313" cy="401629"/>
          </a:xfrm>
          <a:prstGeom prst="rect">
            <a:avLst/>
          </a:prstGeom>
          <a:solidFill>
            <a:srgbClr val="AAEB3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看護師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の資格をお持ち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で復職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を考えられている方</a:t>
            </a:r>
            <a:endParaRPr lang="en-US" altLang="ja-JP" sz="1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88256" y="4155974"/>
            <a:ext cx="6428312" cy="525386"/>
          </a:xfrm>
          <a:prstGeom prst="rect">
            <a:avLst/>
          </a:prstGeom>
          <a:solidFill>
            <a:srgbClr val="D2F57B"/>
          </a:solidFill>
          <a:ln w="12700" cap="flat" cmpd="sng" algn="ctr">
            <a:solidFill>
              <a:srgbClr val="D2F57B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ja-JP" altLang="en-US" sz="14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見学</a:t>
            </a:r>
            <a:r>
              <a:rPr lang="ja-JP" altLang="en-US" sz="1400" b="1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（希望者のみ）</a:t>
            </a:r>
            <a:r>
              <a:rPr lang="ja-JP" altLang="en-US" sz="14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病棟・外来　体験　　　</a:t>
            </a:r>
            <a:r>
              <a:rPr lang="ja-JP" altLang="en-US" sz="1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必要物品</a:t>
            </a:r>
            <a:r>
              <a:rPr lang="ja-JP" altLang="en-US" sz="1400" b="1" dirty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筆記用具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0" hangingPunct="0">
              <a:defRPr/>
            </a:pP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希望者には就職相談も行います！</a:t>
            </a:r>
            <a:endParaRPr lang="en-US" altLang="ja-JP" sz="14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8256" y="473336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＜研修会日程＞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25849" y="4746491"/>
            <a:ext cx="3630706" cy="251012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＊ご都合に合わせてお申込みください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79042"/>
              </p:ext>
            </p:extLst>
          </p:nvPr>
        </p:nvGraphicFramePr>
        <p:xfrm>
          <a:off x="188256" y="5062634"/>
          <a:ext cx="6513758" cy="32745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1371"/>
                <a:gridCol w="1401098"/>
                <a:gridCol w="924597"/>
                <a:gridCol w="2162287"/>
                <a:gridCol w="1624405"/>
              </a:tblGrid>
              <a:tr h="319134"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月日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申し込み締め切り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535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9:45-11:30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採血・輸液、シリンジポンプ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経管栄養・吸引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　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採血・輸液、シリンジポンプ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　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経管栄養・吸引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　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361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採血・輸液、シリンジポンプ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経管栄養・吸引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509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採血・輸液、シリンジポンプ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経管栄養・吸引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　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9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回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採血・輸液、シリンジポンプ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金）　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 bwMode="auto">
          <a:xfrm>
            <a:off x="197082" y="8420100"/>
            <a:ext cx="6419487" cy="7239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問い合わせ先　〒</a:t>
            </a:r>
            <a:r>
              <a:rPr lang="en-US" altLang="ja-JP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257-8585 </a:t>
            </a: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秦野市落合</a:t>
            </a:r>
            <a:r>
              <a:rPr lang="en-US" altLang="ja-JP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666</a:t>
            </a: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独立行政法人神奈川病院　</a:t>
            </a:r>
            <a:endParaRPr lang="en-US" altLang="ja-JP" sz="1400" b="1" dirty="0" smtClean="0">
              <a:solidFill>
                <a:schemeClr val="accent5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㈹</a:t>
            </a:r>
            <a:r>
              <a:rPr lang="en-US" altLang="ja-JP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0463-81-1771</a:t>
            </a:r>
            <a:r>
              <a:rPr lang="ja-JP" altLang="en-US" sz="1400" b="1" dirty="0" smtClean="0">
                <a:solidFill>
                  <a:schemeClr val="accent5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担当　副看護部長　森　美和子</a:t>
            </a:r>
            <a:endParaRPr lang="en-US" altLang="ja-JP" sz="1400" b="1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2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262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皮膚排泄ケア</dc:creator>
  <cp:lastModifiedBy>localadmin</cp:lastModifiedBy>
  <cp:revision>14</cp:revision>
  <cp:lastPrinted>2017-06-26T23:53:55Z</cp:lastPrinted>
  <dcterms:created xsi:type="dcterms:W3CDTF">2017-05-16T01:34:06Z</dcterms:created>
  <dcterms:modified xsi:type="dcterms:W3CDTF">2018-05-10T01:39:57Z</dcterms:modified>
</cp:coreProperties>
</file>